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259" r:id="rId5"/>
    <p:sldId id="283" r:id="rId6"/>
    <p:sldId id="260" r:id="rId7"/>
    <p:sldId id="261" r:id="rId8"/>
    <p:sldId id="282" r:id="rId9"/>
    <p:sldId id="262" r:id="rId10"/>
    <p:sldId id="263" r:id="rId11"/>
    <p:sldId id="264" r:id="rId12"/>
    <p:sldId id="280" r:id="rId13"/>
    <p:sldId id="265" r:id="rId14"/>
    <p:sldId id="281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B30B-AB39-41CF-8C74-F410CD1E2DA1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50D-987C-476F-9CD3-95948C26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B30B-AB39-41CF-8C74-F410CD1E2DA1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50D-987C-476F-9CD3-95948C26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7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B30B-AB39-41CF-8C74-F410CD1E2DA1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50D-987C-476F-9CD3-95948C26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2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B30B-AB39-41CF-8C74-F410CD1E2DA1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50D-987C-476F-9CD3-95948C26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6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B30B-AB39-41CF-8C74-F410CD1E2DA1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50D-987C-476F-9CD3-95948C26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7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B30B-AB39-41CF-8C74-F410CD1E2DA1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50D-987C-476F-9CD3-95948C26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B30B-AB39-41CF-8C74-F410CD1E2DA1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50D-987C-476F-9CD3-95948C26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7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B30B-AB39-41CF-8C74-F410CD1E2DA1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50D-987C-476F-9CD3-95948C26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3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B30B-AB39-41CF-8C74-F410CD1E2DA1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50D-987C-476F-9CD3-95948C26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0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B30B-AB39-41CF-8C74-F410CD1E2DA1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50D-987C-476F-9CD3-95948C26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5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B30B-AB39-41CF-8C74-F410CD1E2DA1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50D-987C-476F-9CD3-95948C26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8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B30B-AB39-41CF-8C74-F410CD1E2DA1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250D-987C-476F-9CD3-95948C26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2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T. </a:t>
            </a:r>
            <a:r>
              <a:rPr lang="en-US" dirty="0" err="1"/>
              <a:t>Asfour</a:t>
            </a:r>
            <a:r>
              <a:rPr lang="en-US" dirty="0"/>
              <a:t> and R. </a:t>
            </a:r>
            <a:r>
              <a:rPr lang="en-US" dirty="0" err="1"/>
              <a:t>Dillmann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6222" r="22917" b="10889"/>
          <a:stretch/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8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6444" r="24167" b="11334"/>
          <a:stretch/>
        </p:blipFill>
        <p:spPr bwMode="auto">
          <a:xfrm>
            <a:off x="19050" y="515690"/>
            <a:ext cx="9124950" cy="63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5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or Base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4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16223" r="21806" b="11999"/>
          <a:stretch/>
        </p:blipFill>
        <p:spPr bwMode="auto">
          <a:xfrm>
            <a:off x="0" y="469444"/>
            <a:ext cx="9144000" cy="60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0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Kinematics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82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15778" r="21111" b="11111"/>
          <a:stretch/>
        </p:blipFill>
        <p:spPr bwMode="auto">
          <a:xfrm>
            <a:off x="0" y="457664"/>
            <a:ext cx="9144000" cy="611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15333" r="22639" b="13556"/>
          <a:stretch/>
        </p:blipFill>
        <p:spPr bwMode="auto">
          <a:xfrm>
            <a:off x="0" y="456258"/>
            <a:ext cx="9144000" cy="60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0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26667" r="24723" b="22944"/>
          <a:stretch/>
        </p:blipFill>
        <p:spPr bwMode="auto">
          <a:xfrm>
            <a:off x="2438400" y="-9162"/>
            <a:ext cx="6324600" cy="68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6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5778" r="21389" b="13778"/>
          <a:stretch/>
        </p:blipFill>
        <p:spPr bwMode="auto">
          <a:xfrm>
            <a:off x="19050" y="152400"/>
            <a:ext cx="9144000" cy="579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0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humanoid robot ARMAR-III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Mechatronics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Hardware architecture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Software framework</a:t>
            </a:r>
          </a:p>
          <a:p>
            <a:r>
              <a:rPr lang="en-US" dirty="0" smtClean="0"/>
              <a:t> </a:t>
            </a:r>
            <a:r>
              <a:rPr lang="en-US" dirty="0"/>
              <a:t>Implemented Skills</a:t>
            </a:r>
          </a:p>
          <a:p>
            <a:pPr lvl="1"/>
            <a:r>
              <a:rPr lang="en-US" dirty="0"/>
              <a:t>• Object recognition and localization</a:t>
            </a:r>
          </a:p>
          <a:p>
            <a:pPr lvl="1"/>
            <a:r>
              <a:rPr lang="en-US" dirty="0"/>
              <a:t>• Inverse Kinematics</a:t>
            </a:r>
          </a:p>
          <a:p>
            <a:pPr lvl="1"/>
            <a:r>
              <a:rPr lang="en-US" dirty="0"/>
              <a:t>• Path Planning/Collision detection</a:t>
            </a:r>
          </a:p>
        </p:txBody>
      </p:sp>
    </p:spTree>
    <p:extLst>
      <p:ext uri="{BB962C8B-B14F-4D97-AF65-F5344CB8AC3E}">
        <p14:creationId xmlns:p14="http://schemas.microsoft.com/office/powerpoint/2010/main" val="20852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1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Homework: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Kinematic Model of the robot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93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15111" r="22361" b="16000"/>
          <a:stretch/>
        </p:blipFill>
        <p:spPr bwMode="auto">
          <a:xfrm>
            <a:off x="0" y="838200"/>
            <a:ext cx="92011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7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6000" r="22222" b="16222"/>
          <a:stretch/>
        </p:blipFill>
        <p:spPr bwMode="auto">
          <a:xfrm>
            <a:off x="0" y="1047750"/>
            <a:ext cx="92392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9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1637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to be returned on Thursday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 smtClean="0"/>
              <a:t>Create a model as in the previous two slides for your robot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1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6000" r="20833" b="12444"/>
          <a:stretch/>
        </p:blipFill>
        <p:spPr bwMode="auto">
          <a:xfrm>
            <a:off x="0" y="847550"/>
            <a:ext cx="9144000" cy="597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62</Words>
  <Application>Microsoft Office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Outline of the talk</vt:lpstr>
      <vt:lpstr>Homework: Kinematic Model of the robot</vt:lpstr>
      <vt:lpstr>PowerPoint Presentation</vt:lpstr>
      <vt:lpstr>PowerPoint Presentation</vt:lpstr>
      <vt:lpstr>Homework to be returned on Thursday</vt:lpstr>
      <vt:lpstr>PowerPoint Presentation</vt:lpstr>
      <vt:lpstr>PowerPoint Presentation</vt:lpstr>
      <vt:lpstr>PowerPoint Presentation</vt:lpstr>
      <vt:lpstr>Platform or Base</vt:lpstr>
      <vt:lpstr>PowerPoint Presentation</vt:lpstr>
      <vt:lpstr>Kinematics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5</cp:revision>
  <dcterms:created xsi:type="dcterms:W3CDTF">2014-01-07T00:59:12Z</dcterms:created>
  <dcterms:modified xsi:type="dcterms:W3CDTF">2014-01-07T22:25:45Z</dcterms:modified>
</cp:coreProperties>
</file>